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2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2" r:id="rId12"/>
    <p:sldId id="292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312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FF6600"/>
    <a:srgbClr val="000099"/>
    <a:srgbClr val="009900"/>
    <a:srgbClr val="FF00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3" autoAdjust="0"/>
    <p:restoredTop sz="86434" autoAdjust="0"/>
  </p:normalViewPr>
  <p:slideViewPr>
    <p:cSldViewPr>
      <p:cViewPr varScale="1">
        <p:scale>
          <a:sx n="66" d="100"/>
          <a:sy n="66" d="100"/>
        </p:scale>
        <p:origin x="66" y="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7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98172-D1B0-4949-804A-DB4EBB20547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033308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C5B71-F004-45EC-B422-50583B63651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534824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48735-2DDC-4205-941A-6401DA88150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697722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0B5B7-F15C-4210-9E96-2DC0D523856B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576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4190"/>
            <a:ext cx="1028700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0517475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9918E-82C4-46EE-AFFE-35F2931C3B4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142159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7F128-AB87-40D3-91F5-E8D2D4911240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5576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4190"/>
            <a:ext cx="1028700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1412537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A746E-5D8E-46A4-95D4-E817B93FE65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174392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006E1-3323-4F0D-99E1-AB16C4E0CE0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457707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AF161-6D8C-436B-8B66-C520E250A5F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334413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16F90-5C92-432B-9D06-E454A2C00AF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442900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65C83-5359-4E39-9921-2C8A9F3FE8A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745908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07F9F28-9B7C-4D4F-9A38-71431083EC50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slide" Target="slide1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4.xml"/><Relationship Id="rId4" Type="http://schemas.openxmlformats.org/officeDocument/2006/relationships/slide" Target="slide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4.xml"/><Relationship Id="rId4" Type="http://schemas.openxmlformats.org/officeDocument/2006/relationships/slide" Target="slide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4.xml"/><Relationship Id="rId4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76400"/>
            <a:ext cx="8229600" cy="1143000"/>
          </a:xfrm>
        </p:spPr>
        <p:txBody>
          <a:bodyPr/>
          <a:lstStyle/>
          <a:p>
            <a:r>
              <a:rPr lang="en-US" dirty="0" smtClean="0"/>
              <a:t>Screen</a:t>
            </a:r>
            <a:br>
              <a:rPr lang="en-US" dirty="0" smtClean="0"/>
            </a:br>
            <a:r>
              <a:rPr lang="en-US" dirty="0" smtClean="0"/>
              <a:t>Components Quiz</a:t>
            </a:r>
            <a:endParaRPr lang="en-US" dirty="0"/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817345" y="3608443"/>
            <a:ext cx="76962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/>
              <a:t>Click on the correct response.</a:t>
            </a:r>
          </a:p>
          <a:p>
            <a:r>
              <a:rPr lang="en-US" sz="2400" dirty="0"/>
              <a:t>If you are wrong you will be given the opportunity to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/>
              <a:t>Try </a:t>
            </a:r>
            <a:r>
              <a:rPr lang="en-US" sz="2400" dirty="0" smtClean="0"/>
              <a:t>again,</a:t>
            </a:r>
            <a:endParaRPr lang="en-US" sz="24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Continue,</a:t>
            </a:r>
            <a:endParaRPr lang="en-US" sz="2400" dirty="0"/>
          </a:p>
          <a:p>
            <a:pPr marL="798513" lvl="2"/>
            <a:r>
              <a:rPr lang="en-US" sz="2400" dirty="0"/>
              <a:t>Or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Quit.</a:t>
            </a:r>
            <a:endParaRPr lang="en-US" sz="2400" dirty="0"/>
          </a:p>
          <a:p>
            <a:pPr algn="r"/>
            <a:r>
              <a:rPr lang="en-US" sz="2400" dirty="0"/>
              <a:t>                    Click </a:t>
            </a:r>
            <a:r>
              <a:rPr lang="en-US" sz="2400" dirty="0">
                <a:solidFill>
                  <a:srgbClr val="FF0000"/>
                </a:solidFill>
                <a:hlinkClick r:id="rId2" action="ppaction://hlinksldjump"/>
              </a:rPr>
              <a:t>here</a:t>
            </a:r>
            <a:r>
              <a:rPr lang="en-US" sz="2400" dirty="0">
                <a:hlinkClick r:id="rId2" action="ppaction://hlinksldjump"/>
              </a:rPr>
              <a:t> </a:t>
            </a:r>
            <a:r>
              <a:rPr lang="en-US" sz="2400" dirty="0"/>
              <a:t>to continue…</a:t>
            </a:r>
          </a:p>
        </p:txBody>
      </p:sp>
      <p:pic>
        <p:nvPicPr>
          <p:cNvPr id="5" name="Picture 4" title="Library Archives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" y="183777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title="Libraries and Literacy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130" y="192391"/>
            <a:ext cx="10287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762000" y="2755900"/>
            <a:ext cx="7696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 dirty="0"/>
              <a:t>This is the </a:t>
            </a:r>
            <a:r>
              <a:rPr lang="en-US" sz="3600" dirty="0" smtClean="0"/>
              <a:t>______________. </a:t>
            </a:r>
            <a:endParaRPr lang="en-US" sz="3600" dirty="0"/>
          </a:p>
        </p:txBody>
      </p:sp>
      <p:sp>
        <p:nvSpPr>
          <p:cNvPr id="74757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292272" y="5368925"/>
            <a:ext cx="2635658" cy="830997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Column Headings</a:t>
            </a:r>
          </a:p>
          <a:p>
            <a:pPr algn="ctr"/>
            <a:r>
              <a:rPr lang="en-US" sz="2400" dirty="0" smtClean="0"/>
              <a:t>Bar</a:t>
            </a:r>
            <a:endParaRPr lang="en-US" sz="2400" dirty="0"/>
          </a:p>
        </p:txBody>
      </p:sp>
      <p:sp>
        <p:nvSpPr>
          <p:cNvPr id="74758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90600" y="5368925"/>
            <a:ext cx="1616075" cy="879475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Horizontal</a:t>
            </a:r>
          </a:p>
          <a:p>
            <a:pPr algn="ctr"/>
            <a:r>
              <a:rPr lang="en-US" sz="2400" dirty="0"/>
              <a:t>Tool Bar</a:t>
            </a:r>
          </a:p>
        </p:txBody>
      </p:sp>
      <p:sp>
        <p:nvSpPr>
          <p:cNvPr id="74759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537325" y="5368925"/>
            <a:ext cx="1616075" cy="879475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Horizontal</a:t>
            </a:r>
          </a:p>
          <a:p>
            <a:pPr algn="ctr"/>
            <a:r>
              <a:rPr lang="en-US" sz="2400" dirty="0"/>
              <a:t>Scroll Bar</a:t>
            </a:r>
          </a:p>
        </p:txBody>
      </p:sp>
      <p:sp>
        <p:nvSpPr>
          <p:cNvPr id="11" name="WordArt 9"/>
          <p:cNvSpPr>
            <a:spLocks noChangeArrowheads="1" noChangeShapeType="1" noTextEdit="1"/>
          </p:cNvSpPr>
          <p:nvPr/>
        </p:nvSpPr>
        <p:spPr bwMode="auto">
          <a:xfrm>
            <a:off x="5562600" y="381000"/>
            <a:ext cx="3143250" cy="638175"/>
          </a:xfrm>
          <a:prstGeom prst="rect">
            <a:avLst/>
          </a:prstGeom>
          <a:solidFill>
            <a:srgbClr val="009999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Question </a:t>
            </a:r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# </a:t>
            </a:r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9 </a:t>
            </a:r>
            <a:endParaRPr lang="en-US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12" name="Picture 11" title="Column Headings Bar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249691"/>
            <a:ext cx="7833744" cy="328568"/>
          </a:xfrm>
          <a:prstGeom prst="rect">
            <a:avLst/>
          </a:prstGeom>
        </p:spPr>
      </p:pic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9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1066800" y="2514600"/>
            <a:ext cx="7696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 dirty="0" smtClean="0"/>
              <a:t>These are </a:t>
            </a:r>
            <a:r>
              <a:rPr lang="en-US" sz="3600" dirty="0"/>
              <a:t>the ______________ </a:t>
            </a:r>
            <a:r>
              <a:rPr lang="en-US" sz="3600" dirty="0" smtClean="0"/>
              <a:t>buttons and they line up text a particular distance from the edge(s) of a cell.</a:t>
            </a:r>
            <a:endParaRPr lang="en-US" sz="3600" dirty="0"/>
          </a:p>
        </p:txBody>
      </p:sp>
      <p:sp>
        <p:nvSpPr>
          <p:cNvPr id="76805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6674366" y="5368925"/>
            <a:ext cx="1555234" cy="830997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Alignment</a:t>
            </a:r>
          </a:p>
          <a:p>
            <a:pPr algn="ctr"/>
            <a:r>
              <a:rPr lang="en-US" sz="2400" dirty="0" smtClean="0"/>
              <a:t>Buttons</a:t>
            </a:r>
            <a:endParaRPr lang="en-US" sz="2400" dirty="0"/>
          </a:p>
        </p:txBody>
      </p:sp>
      <p:sp>
        <p:nvSpPr>
          <p:cNvPr id="76806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009486" y="5368925"/>
            <a:ext cx="1228221" cy="830997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Indent</a:t>
            </a:r>
          </a:p>
          <a:p>
            <a:pPr algn="ctr"/>
            <a:r>
              <a:rPr lang="en-US" sz="2400" dirty="0" smtClean="0"/>
              <a:t>Buttons</a:t>
            </a:r>
            <a:endParaRPr lang="en-US" sz="2400" dirty="0"/>
          </a:p>
        </p:txBody>
      </p:sp>
      <p:sp>
        <p:nvSpPr>
          <p:cNvPr id="76807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90600" y="5368925"/>
            <a:ext cx="1228221" cy="830997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Line</a:t>
            </a:r>
          </a:p>
          <a:p>
            <a:pPr algn="ctr"/>
            <a:r>
              <a:rPr lang="en-US" sz="2400" dirty="0" smtClean="0"/>
              <a:t>Buttons</a:t>
            </a:r>
            <a:endParaRPr lang="en-US" sz="2400" dirty="0"/>
          </a:p>
        </p:txBody>
      </p:sp>
      <p:sp>
        <p:nvSpPr>
          <p:cNvPr id="11" name="WordArt 9"/>
          <p:cNvSpPr>
            <a:spLocks noChangeArrowheads="1" noChangeShapeType="1" noTextEdit="1"/>
          </p:cNvSpPr>
          <p:nvPr/>
        </p:nvSpPr>
        <p:spPr bwMode="auto">
          <a:xfrm>
            <a:off x="5562600" y="381000"/>
            <a:ext cx="3143250" cy="638175"/>
          </a:xfrm>
          <a:prstGeom prst="rect">
            <a:avLst/>
          </a:prstGeom>
          <a:solidFill>
            <a:srgbClr val="009999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Question </a:t>
            </a:r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# </a:t>
            </a:r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10  </a:t>
            </a:r>
            <a:endParaRPr lang="en-US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4" name="Picture 3" title="Alignment Button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156" y="2133600"/>
            <a:ext cx="3243644" cy="887412"/>
          </a:xfrm>
          <a:prstGeom prst="rect">
            <a:avLst/>
          </a:prstGeom>
        </p:spPr>
      </p:pic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10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Try Again</a:t>
            </a:r>
          </a:p>
        </p:txBody>
      </p:sp>
      <p:sp>
        <p:nvSpPr>
          <p:cNvPr id="4198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286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Next Question</a:t>
            </a:r>
          </a:p>
        </p:txBody>
      </p:sp>
      <p:pic>
        <p:nvPicPr>
          <p:cNvPr id="41994" name="Picture 10" descr="MCj0423842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3200" y="3352800"/>
            <a:ext cx="1803400" cy="1949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997" name="AutoShape 13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67056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Exit</a:t>
            </a:r>
          </a:p>
        </p:txBody>
      </p:sp>
      <p:sp>
        <p:nvSpPr>
          <p:cNvPr id="10" name="WordArt 10"/>
          <p:cNvSpPr>
            <a:spLocks noChangeArrowheads="1" noChangeShapeType="1" noTextEdit="1"/>
          </p:cNvSpPr>
          <p:nvPr/>
        </p:nvSpPr>
        <p:spPr bwMode="auto">
          <a:xfrm>
            <a:off x="762000" y="838200"/>
            <a:ext cx="7467600" cy="4114800"/>
          </a:xfrm>
          <a:prstGeom prst="rect">
            <a:avLst/>
          </a:prstGeom>
          <a:noFill/>
          <a:extLst/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Correct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Try Again</a:t>
            </a:r>
          </a:p>
        </p:txBody>
      </p:sp>
      <p:sp>
        <p:nvSpPr>
          <p:cNvPr id="4608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286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Next Question</a:t>
            </a:r>
          </a:p>
        </p:txBody>
      </p:sp>
      <p:pic>
        <p:nvPicPr>
          <p:cNvPr id="46087" name="Picture 7" descr="MCj0423842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3200" y="3352800"/>
            <a:ext cx="1803400" cy="1949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6088" name="AutoShape 8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67056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Exit</a:t>
            </a:r>
          </a:p>
        </p:txBody>
      </p:sp>
      <p:sp>
        <p:nvSpPr>
          <p:cNvPr id="10" name="WordArt 10"/>
          <p:cNvSpPr>
            <a:spLocks noChangeArrowheads="1" noChangeShapeType="1" noTextEdit="1"/>
          </p:cNvSpPr>
          <p:nvPr/>
        </p:nvSpPr>
        <p:spPr bwMode="auto">
          <a:xfrm>
            <a:off x="762000" y="838200"/>
            <a:ext cx="7467600" cy="4114800"/>
          </a:xfrm>
          <a:prstGeom prst="rect">
            <a:avLst/>
          </a:prstGeom>
          <a:noFill/>
          <a:extLst/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Correct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Try Again</a:t>
            </a:r>
          </a:p>
        </p:txBody>
      </p:sp>
      <p:sp>
        <p:nvSpPr>
          <p:cNvPr id="4710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286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Next Question</a:t>
            </a:r>
          </a:p>
        </p:txBody>
      </p:sp>
      <p:pic>
        <p:nvPicPr>
          <p:cNvPr id="47111" name="Picture 7" descr="MCj0423842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3200" y="3352800"/>
            <a:ext cx="1803400" cy="1949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7112" name="AutoShape 8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67056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Exit</a:t>
            </a:r>
          </a:p>
        </p:txBody>
      </p:sp>
      <p:sp>
        <p:nvSpPr>
          <p:cNvPr id="10" name="WordArt 10"/>
          <p:cNvSpPr>
            <a:spLocks noChangeArrowheads="1" noChangeShapeType="1" noTextEdit="1"/>
          </p:cNvSpPr>
          <p:nvPr/>
        </p:nvSpPr>
        <p:spPr bwMode="auto">
          <a:xfrm>
            <a:off x="762000" y="838200"/>
            <a:ext cx="7467600" cy="4114800"/>
          </a:xfrm>
          <a:prstGeom prst="rect">
            <a:avLst/>
          </a:prstGeom>
          <a:noFill/>
          <a:extLst/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Correct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Try Again</a:t>
            </a:r>
          </a:p>
        </p:txBody>
      </p:sp>
      <p:sp>
        <p:nvSpPr>
          <p:cNvPr id="4813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286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Next Question</a:t>
            </a:r>
          </a:p>
        </p:txBody>
      </p:sp>
      <p:pic>
        <p:nvPicPr>
          <p:cNvPr id="48135" name="Picture 7" descr="MCj0423842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3200" y="3352800"/>
            <a:ext cx="1803400" cy="1949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8136" name="AutoShape 8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67056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Exit</a:t>
            </a:r>
          </a:p>
        </p:txBody>
      </p:sp>
      <p:sp>
        <p:nvSpPr>
          <p:cNvPr id="10" name="WordArt 10"/>
          <p:cNvSpPr>
            <a:spLocks noChangeArrowheads="1" noChangeShapeType="1" noTextEdit="1"/>
          </p:cNvSpPr>
          <p:nvPr/>
        </p:nvSpPr>
        <p:spPr bwMode="auto">
          <a:xfrm>
            <a:off x="762000" y="838200"/>
            <a:ext cx="7467600" cy="4114800"/>
          </a:xfrm>
          <a:prstGeom prst="rect">
            <a:avLst/>
          </a:prstGeom>
          <a:noFill/>
          <a:extLst/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Correct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Try Again</a:t>
            </a:r>
          </a:p>
        </p:txBody>
      </p:sp>
      <p:sp>
        <p:nvSpPr>
          <p:cNvPr id="4915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286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Next Question</a:t>
            </a:r>
          </a:p>
        </p:txBody>
      </p:sp>
      <p:pic>
        <p:nvPicPr>
          <p:cNvPr id="49159" name="Picture 7" descr="MCj0423842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3200" y="3352800"/>
            <a:ext cx="1803400" cy="1949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9160" name="AutoShape 8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67056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Exit</a:t>
            </a:r>
          </a:p>
        </p:txBody>
      </p:sp>
      <p:sp>
        <p:nvSpPr>
          <p:cNvPr id="10" name="WordArt 10"/>
          <p:cNvSpPr>
            <a:spLocks noChangeArrowheads="1" noChangeShapeType="1" noTextEdit="1"/>
          </p:cNvSpPr>
          <p:nvPr/>
        </p:nvSpPr>
        <p:spPr bwMode="auto">
          <a:xfrm>
            <a:off x="762000" y="838200"/>
            <a:ext cx="7467600" cy="4114800"/>
          </a:xfrm>
          <a:prstGeom prst="rect">
            <a:avLst/>
          </a:prstGeom>
          <a:noFill/>
          <a:extLst/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Correct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Try Again</a:t>
            </a:r>
          </a:p>
        </p:txBody>
      </p:sp>
      <p:sp>
        <p:nvSpPr>
          <p:cNvPr id="5018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286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Next Question</a:t>
            </a:r>
          </a:p>
        </p:txBody>
      </p:sp>
      <p:sp>
        <p:nvSpPr>
          <p:cNvPr id="50181" name="AutoShape 5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67056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Exit</a:t>
            </a:r>
          </a:p>
        </p:txBody>
      </p:sp>
      <p:pic>
        <p:nvPicPr>
          <p:cNvPr id="50183" name="Picture 7" descr="MCj0423842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3200" y="3352800"/>
            <a:ext cx="1803400" cy="1949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" name="WordArt 10"/>
          <p:cNvSpPr>
            <a:spLocks noChangeArrowheads="1" noChangeShapeType="1" noTextEdit="1"/>
          </p:cNvSpPr>
          <p:nvPr/>
        </p:nvSpPr>
        <p:spPr bwMode="auto">
          <a:xfrm>
            <a:off x="762000" y="838200"/>
            <a:ext cx="7467600" cy="4114800"/>
          </a:xfrm>
          <a:prstGeom prst="rect">
            <a:avLst/>
          </a:prstGeom>
          <a:noFill/>
          <a:extLst/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Correct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Try Again</a:t>
            </a:r>
          </a:p>
        </p:txBody>
      </p:sp>
      <p:sp>
        <p:nvSpPr>
          <p:cNvPr id="5120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286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Next Question</a:t>
            </a:r>
          </a:p>
        </p:txBody>
      </p:sp>
      <p:sp>
        <p:nvSpPr>
          <p:cNvPr id="51205" name="AutoShape 5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67056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Exit</a:t>
            </a:r>
          </a:p>
        </p:txBody>
      </p:sp>
      <p:pic>
        <p:nvPicPr>
          <p:cNvPr id="51207" name="Picture 7" descr="MCj0423842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3200" y="3352800"/>
            <a:ext cx="1803400" cy="1949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" name="WordArt 10"/>
          <p:cNvSpPr>
            <a:spLocks noChangeArrowheads="1" noChangeShapeType="1" noTextEdit="1"/>
          </p:cNvSpPr>
          <p:nvPr/>
        </p:nvSpPr>
        <p:spPr bwMode="auto">
          <a:xfrm>
            <a:off x="762000" y="838200"/>
            <a:ext cx="7467600" cy="4114800"/>
          </a:xfrm>
          <a:prstGeom prst="rect">
            <a:avLst/>
          </a:prstGeom>
          <a:noFill/>
          <a:extLst/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Correct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Try Again</a:t>
            </a:r>
          </a:p>
        </p:txBody>
      </p:sp>
      <p:sp>
        <p:nvSpPr>
          <p:cNvPr id="5222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286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Next Question</a:t>
            </a:r>
          </a:p>
        </p:txBody>
      </p:sp>
      <p:pic>
        <p:nvPicPr>
          <p:cNvPr id="52231" name="Picture 7" descr="MCj0423842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3200" y="3352800"/>
            <a:ext cx="1803400" cy="1949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2232" name="AutoShape 8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67056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Exit</a:t>
            </a:r>
          </a:p>
        </p:txBody>
      </p:sp>
      <p:sp>
        <p:nvSpPr>
          <p:cNvPr id="10" name="WordArt 10"/>
          <p:cNvSpPr>
            <a:spLocks noChangeArrowheads="1" noChangeShapeType="1" noTextEdit="1"/>
          </p:cNvSpPr>
          <p:nvPr/>
        </p:nvSpPr>
        <p:spPr bwMode="auto">
          <a:xfrm>
            <a:off x="762000" y="838200"/>
            <a:ext cx="7467600" cy="4114800"/>
          </a:xfrm>
          <a:prstGeom prst="rect">
            <a:avLst/>
          </a:prstGeom>
          <a:noFill/>
          <a:extLst/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Correct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3" descr="horizontal scrollb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95500"/>
            <a:ext cx="8839200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62000" y="2679700"/>
            <a:ext cx="76962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 dirty="0"/>
              <a:t>This is the ______________ and it allows the user to move quickly through the </a:t>
            </a:r>
            <a:r>
              <a:rPr lang="en-US" sz="3600" dirty="0" smtClean="0"/>
              <a:t>worksheet.</a:t>
            </a:r>
            <a:endParaRPr lang="en-US" sz="3600" dirty="0"/>
          </a:p>
        </p:txBody>
      </p:sp>
      <p:sp>
        <p:nvSpPr>
          <p:cNvPr id="30726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74725" y="5368925"/>
            <a:ext cx="1616075" cy="879475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Horizontal</a:t>
            </a:r>
          </a:p>
          <a:p>
            <a:pPr algn="ctr"/>
            <a:r>
              <a:rPr lang="en-US" sz="2400" dirty="0"/>
              <a:t>Ruler</a:t>
            </a:r>
          </a:p>
        </p:txBody>
      </p:sp>
      <p:sp>
        <p:nvSpPr>
          <p:cNvPr id="30727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810000" y="5368925"/>
            <a:ext cx="1616075" cy="879475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Horizontal</a:t>
            </a:r>
          </a:p>
          <a:p>
            <a:pPr algn="ctr"/>
            <a:r>
              <a:rPr lang="en-US" sz="2400" dirty="0"/>
              <a:t>Tool Bar</a:t>
            </a:r>
          </a:p>
        </p:txBody>
      </p:sp>
      <p:sp>
        <p:nvSpPr>
          <p:cNvPr id="30728" name="Text Box 8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6537325" y="5368925"/>
            <a:ext cx="1616075" cy="879475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Horizontal</a:t>
            </a:r>
          </a:p>
          <a:p>
            <a:pPr algn="ctr"/>
            <a:r>
              <a:rPr lang="en-US" sz="2400" dirty="0"/>
              <a:t>Scroll Bar</a:t>
            </a:r>
          </a:p>
        </p:txBody>
      </p:sp>
      <p:sp>
        <p:nvSpPr>
          <p:cNvPr id="30729" name="WordArt 9"/>
          <p:cNvSpPr>
            <a:spLocks noChangeArrowheads="1" noChangeShapeType="1" noTextEdit="1"/>
          </p:cNvSpPr>
          <p:nvPr/>
        </p:nvSpPr>
        <p:spPr bwMode="auto">
          <a:xfrm>
            <a:off x="5562600" y="381000"/>
            <a:ext cx="3143250" cy="638175"/>
          </a:xfrm>
          <a:prstGeom prst="rect">
            <a:avLst/>
          </a:prstGeom>
          <a:solidFill>
            <a:srgbClr val="009999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Question </a:t>
            </a:r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# </a:t>
            </a:r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1 </a:t>
            </a:r>
            <a:endParaRPr lang="en-US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Try Again</a:t>
            </a:r>
          </a:p>
        </p:txBody>
      </p:sp>
      <p:sp>
        <p:nvSpPr>
          <p:cNvPr id="5325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286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Next Question</a:t>
            </a:r>
          </a:p>
        </p:txBody>
      </p:sp>
      <p:pic>
        <p:nvPicPr>
          <p:cNvPr id="53255" name="Picture 7" descr="MCj0423842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3200" y="3352800"/>
            <a:ext cx="1803400" cy="1949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3256" name="AutoShape 8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67056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Exit</a:t>
            </a:r>
          </a:p>
        </p:txBody>
      </p:sp>
      <p:sp>
        <p:nvSpPr>
          <p:cNvPr id="10" name="WordArt 10"/>
          <p:cNvSpPr>
            <a:spLocks noChangeArrowheads="1" noChangeShapeType="1" noTextEdit="1"/>
          </p:cNvSpPr>
          <p:nvPr/>
        </p:nvSpPr>
        <p:spPr bwMode="auto">
          <a:xfrm>
            <a:off x="762000" y="838200"/>
            <a:ext cx="7467600" cy="4114800"/>
          </a:xfrm>
          <a:prstGeom prst="rect">
            <a:avLst/>
          </a:prstGeom>
          <a:noFill/>
          <a:extLst/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Correct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Try Again</a:t>
            </a:r>
          </a:p>
        </p:txBody>
      </p:sp>
      <p:sp>
        <p:nvSpPr>
          <p:cNvPr id="54276" name="AutoShape 4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286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Game Over</a:t>
            </a:r>
          </a:p>
        </p:txBody>
      </p:sp>
      <p:pic>
        <p:nvPicPr>
          <p:cNvPr id="54279" name="Picture 7" descr="MCj0423842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3200" y="3352800"/>
            <a:ext cx="1803400" cy="1949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4280" name="AutoShape 8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67056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Exit</a:t>
            </a:r>
          </a:p>
        </p:txBody>
      </p:sp>
      <p:sp>
        <p:nvSpPr>
          <p:cNvPr id="54282" name="WordArt 10"/>
          <p:cNvSpPr>
            <a:spLocks noChangeArrowheads="1" noChangeShapeType="1" noTextEdit="1"/>
          </p:cNvSpPr>
          <p:nvPr/>
        </p:nvSpPr>
        <p:spPr bwMode="auto">
          <a:xfrm>
            <a:off x="762000" y="838200"/>
            <a:ext cx="7467600" cy="4114800"/>
          </a:xfrm>
          <a:prstGeom prst="rect">
            <a:avLst/>
          </a:prstGeom>
          <a:noFill/>
          <a:extLst/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Correct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Try Again</a:t>
            </a:r>
          </a:p>
        </p:txBody>
      </p:sp>
      <p:sp>
        <p:nvSpPr>
          <p:cNvPr id="5530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286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Next Question</a:t>
            </a:r>
          </a:p>
        </p:txBody>
      </p:sp>
      <p:pic>
        <p:nvPicPr>
          <p:cNvPr id="55308" name="Picture 12" descr="MCj0423844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6553200" y="3352800"/>
            <a:ext cx="2009775" cy="1943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5311" name="AutoShape 15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67056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Exit</a:t>
            </a:r>
          </a:p>
        </p:txBody>
      </p:sp>
      <p:sp>
        <p:nvSpPr>
          <p:cNvPr id="10" name="WordArt 11"/>
          <p:cNvSpPr>
            <a:spLocks noChangeArrowheads="1" noChangeShapeType="1" noTextEdit="1"/>
          </p:cNvSpPr>
          <p:nvPr/>
        </p:nvSpPr>
        <p:spPr bwMode="auto">
          <a:xfrm>
            <a:off x="762000" y="838200"/>
            <a:ext cx="7467600" cy="4114800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000099"/>
                </a:solidFill>
                <a:latin typeface="Arial Black"/>
              </a:rPr>
              <a:t>Incorrect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Try Again</a:t>
            </a:r>
          </a:p>
        </p:txBody>
      </p:sp>
      <p:sp>
        <p:nvSpPr>
          <p:cNvPr id="5837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286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Next Question</a:t>
            </a:r>
          </a:p>
        </p:txBody>
      </p:sp>
      <p:pic>
        <p:nvPicPr>
          <p:cNvPr id="58375" name="Picture 7" descr="MCj0423844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6553200" y="3352800"/>
            <a:ext cx="2009775" cy="1943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8376" name="AutoShape 8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67056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Exit</a:t>
            </a:r>
          </a:p>
        </p:txBody>
      </p:sp>
      <p:sp>
        <p:nvSpPr>
          <p:cNvPr id="10" name="WordArt 11"/>
          <p:cNvSpPr>
            <a:spLocks noChangeArrowheads="1" noChangeShapeType="1" noTextEdit="1"/>
          </p:cNvSpPr>
          <p:nvPr/>
        </p:nvSpPr>
        <p:spPr bwMode="auto">
          <a:xfrm>
            <a:off x="762000" y="838200"/>
            <a:ext cx="7467600" cy="4114800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000099"/>
                </a:solidFill>
                <a:latin typeface="Arial Black"/>
              </a:rPr>
              <a:t>Incorrect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Try Again</a:t>
            </a:r>
          </a:p>
        </p:txBody>
      </p:sp>
      <p:sp>
        <p:nvSpPr>
          <p:cNvPr id="5939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286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Next Question</a:t>
            </a:r>
          </a:p>
        </p:txBody>
      </p:sp>
      <p:pic>
        <p:nvPicPr>
          <p:cNvPr id="59399" name="Picture 7" descr="MCj0423844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6553200" y="3352800"/>
            <a:ext cx="2009775" cy="1943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9400" name="AutoShape 8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67056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Exit</a:t>
            </a:r>
          </a:p>
        </p:txBody>
      </p:sp>
      <p:sp>
        <p:nvSpPr>
          <p:cNvPr id="10" name="WordArt 11"/>
          <p:cNvSpPr>
            <a:spLocks noChangeArrowheads="1" noChangeShapeType="1" noTextEdit="1"/>
          </p:cNvSpPr>
          <p:nvPr/>
        </p:nvSpPr>
        <p:spPr bwMode="auto">
          <a:xfrm>
            <a:off x="762000" y="838200"/>
            <a:ext cx="7467600" cy="4114800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000099"/>
                </a:solidFill>
                <a:latin typeface="Arial Black"/>
              </a:rPr>
              <a:t>Incorrect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Try Again</a:t>
            </a:r>
          </a:p>
        </p:txBody>
      </p:sp>
      <p:sp>
        <p:nvSpPr>
          <p:cNvPr id="6042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286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Next Question</a:t>
            </a:r>
          </a:p>
        </p:txBody>
      </p:sp>
      <p:pic>
        <p:nvPicPr>
          <p:cNvPr id="60423" name="Picture 7" descr="MCj0423844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6553200" y="3352800"/>
            <a:ext cx="2009775" cy="1943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0424" name="AutoShape 8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67056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Exit</a:t>
            </a:r>
          </a:p>
        </p:txBody>
      </p:sp>
      <p:sp>
        <p:nvSpPr>
          <p:cNvPr id="10" name="WordArt 11"/>
          <p:cNvSpPr>
            <a:spLocks noChangeArrowheads="1" noChangeShapeType="1" noTextEdit="1"/>
          </p:cNvSpPr>
          <p:nvPr/>
        </p:nvSpPr>
        <p:spPr bwMode="auto">
          <a:xfrm>
            <a:off x="762000" y="838200"/>
            <a:ext cx="7467600" cy="4114800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000099"/>
                </a:solidFill>
                <a:latin typeface="Arial Black"/>
              </a:rPr>
              <a:t>Incorrect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Try Again</a:t>
            </a:r>
          </a:p>
        </p:txBody>
      </p:sp>
      <p:sp>
        <p:nvSpPr>
          <p:cNvPr id="6144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286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Next Question</a:t>
            </a:r>
          </a:p>
        </p:txBody>
      </p:sp>
      <p:pic>
        <p:nvPicPr>
          <p:cNvPr id="61447" name="Picture 7" descr="MCj0423844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6553200" y="3352800"/>
            <a:ext cx="2009775" cy="1943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48" name="AutoShape 8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67056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Exit</a:t>
            </a:r>
          </a:p>
        </p:txBody>
      </p:sp>
      <p:sp>
        <p:nvSpPr>
          <p:cNvPr id="10" name="WordArt 11"/>
          <p:cNvSpPr>
            <a:spLocks noChangeArrowheads="1" noChangeShapeType="1" noTextEdit="1"/>
          </p:cNvSpPr>
          <p:nvPr/>
        </p:nvSpPr>
        <p:spPr bwMode="auto">
          <a:xfrm>
            <a:off x="762000" y="838200"/>
            <a:ext cx="7467600" cy="4114800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000099"/>
                </a:solidFill>
                <a:latin typeface="Arial Black"/>
              </a:rPr>
              <a:t>Incorrect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71" name="Picture 7" descr="MCj0423844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6553200" y="3352800"/>
            <a:ext cx="2009775" cy="1943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2472" name="AutoShape 8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67056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Exit</a:t>
            </a:r>
          </a:p>
        </p:txBody>
      </p:sp>
      <p:sp>
        <p:nvSpPr>
          <p:cNvPr id="62473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Try Again</a:t>
            </a:r>
          </a:p>
        </p:txBody>
      </p:sp>
      <p:sp>
        <p:nvSpPr>
          <p:cNvPr id="62474" name="AutoShape 1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286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Next Question</a:t>
            </a:r>
          </a:p>
        </p:txBody>
      </p:sp>
      <p:sp>
        <p:nvSpPr>
          <p:cNvPr id="10" name="WordArt 11"/>
          <p:cNvSpPr>
            <a:spLocks noChangeArrowheads="1" noChangeShapeType="1" noTextEdit="1"/>
          </p:cNvSpPr>
          <p:nvPr/>
        </p:nvSpPr>
        <p:spPr bwMode="auto">
          <a:xfrm>
            <a:off x="762000" y="838200"/>
            <a:ext cx="7467600" cy="4114800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000099"/>
                </a:solidFill>
                <a:latin typeface="Arial Black"/>
              </a:rPr>
              <a:t>Incorrect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5" name="Picture 7" descr="MCj0423844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6553200" y="3352800"/>
            <a:ext cx="2009775" cy="1943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3496" name="AutoShape 8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67056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Exit</a:t>
            </a:r>
          </a:p>
        </p:txBody>
      </p:sp>
      <p:sp>
        <p:nvSpPr>
          <p:cNvPr id="63497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Try Again</a:t>
            </a:r>
          </a:p>
        </p:txBody>
      </p:sp>
      <p:sp>
        <p:nvSpPr>
          <p:cNvPr id="63498" name="AutoShape 1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286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Next Question</a:t>
            </a:r>
          </a:p>
        </p:txBody>
      </p:sp>
      <p:sp>
        <p:nvSpPr>
          <p:cNvPr id="10" name="WordArt 11"/>
          <p:cNvSpPr>
            <a:spLocks noChangeArrowheads="1" noChangeShapeType="1" noTextEdit="1"/>
          </p:cNvSpPr>
          <p:nvPr/>
        </p:nvSpPr>
        <p:spPr bwMode="auto">
          <a:xfrm>
            <a:off x="762000" y="838200"/>
            <a:ext cx="7467600" cy="4114800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000099"/>
                </a:solidFill>
                <a:latin typeface="Arial Black"/>
              </a:rPr>
              <a:t>Incorrect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9" name="Picture 7" descr="MCj0423844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6553200" y="3352800"/>
            <a:ext cx="2009775" cy="1943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4520" name="AutoShape 8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67056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Exit</a:t>
            </a:r>
          </a:p>
        </p:txBody>
      </p:sp>
      <p:sp>
        <p:nvSpPr>
          <p:cNvPr id="64521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Try Again</a:t>
            </a:r>
          </a:p>
        </p:txBody>
      </p:sp>
      <p:sp>
        <p:nvSpPr>
          <p:cNvPr id="64522" name="AutoShape 1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286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Next Question</a:t>
            </a:r>
          </a:p>
        </p:txBody>
      </p:sp>
      <p:sp>
        <p:nvSpPr>
          <p:cNvPr id="10" name="WordArt 11"/>
          <p:cNvSpPr>
            <a:spLocks noChangeArrowheads="1" noChangeShapeType="1" noTextEdit="1"/>
          </p:cNvSpPr>
          <p:nvPr/>
        </p:nvSpPr>
        <p:spPr bwMode="auto">
          <a:xfrm>
            <a:off x="762000" y="838200"/>
            <a:ext cx="7467600" cy="4114800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000099"/>
                </a:solidFill>
                <a:latin typeface="Arial Black"/>
              </a:rPr>
              <a:t>Incorrect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762000" y="2679700"/>
            <a:ext cx="76962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 dirty="0"/>
              <a:t>This is the </a:t>
            </a:r>
            <a:r>
              <a:rPr lang="en-US" sz="3600" dirty="0" smtClean="0"/>
              <a:t>_____________ </a:t>
            </a:r>
            <a:r>
              <a:rPr lang="en-US" sz="3600" dirty="0"/>
              <a:t>and it returns the window to its previous shape and size after minimizing it.</a:t>
            </a:r>
          </a:p>
        </p:txBody>
      </p:sp>
      <p:sp>
        <p:nvSpPr>
          <p:cNvPr id="67589" name="Text Box 5">
            <a:hlinkClick r:id="rId2" action="ppaction://hlinksldjump"/>
          </p:cNvPr>
          <p:cNvSpPr txBox="1">
            <a:spLocks noChangeAspect="1" noChangeArrowheads="1"/>
          </p:cNvSpPr>
          <p:nvPr/>
        </p:nvSpPr>
        <p:spPr bwMode="auto">
          <a:xfrm>
            <a:off x="1068388" y="5368925"/>
            <a:ext cx="1446212" cy="879475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Minimize</a:t>
            </a:r>
          </a:p>
          <a:p>
            <a:pPr algn="ctr"/>
            <a:r>
              <a:rPr lang="en-US" sz="2400" dirty="0"/>
              <a:t>Button</a:t>
            </a:r>
          </a:p>
        </p:txBody>
      </p:sp>
      <p:sp>
        <p:nvSpPr>
          <p:cNvPr id="67590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968750" y="5368925"/>
            <a:ext cx="1309688" cy="879475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Restore</a:t>
            </a:r>
          </a:p>
          <a:p>
            <a:pPr algn="ctr"/>
            <a:r>
              <a:rPr lang="en-US" sz="2400" dirty="0"/>
              <a:t>Button</a:t>
            </a:r>
          </a:p>
        </p:txBody>
      </p:sp>
      <p:sp>
        <p:nvSpPr>
          <p:cNvPr id="67591" name="Text Box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6586538" y="5368925"/>
            <a:ext cx="1530350" cy="879475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Maximize</a:t>
            </a:r>
          </a:p>
          <a:p>
            <a:pPr algn="ctr"/>
            <a:r>
              <a:rPr lang="en-US" sz="2400" dirty="0"/>
              <a:t>Button</a:t>
            </a:r>
          </a:p>
        </p:txBody>
      </p:sp>
      <p:sp>
        <p:nvSpPr>
          <p:cNvPr id="12" name="WordArt 9"/>
          <p:cNvSpPr>
            <a:spLocks noChangeArrowheads="1" noChangeShapeType="1" noTextEdit="1"/>
          </p:cNvSpPr>
          <p:nvPr/>
        </p:nvSpPr>
        <p:spPr bwMode="auto">
          <a:xfrm>
            <a:off x="5562600" y="381000"/>
            <a:ext cx="3143250" cy="638175"/>
          </a:xfrm>
          <a:prstGeom prst="rect">
            <a:avLst/>
          </a:prstGeom>
          <a:solidFill>
            <a:srgbClr val="009999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Question </a:t>
            </a:r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# </a:t>
            </a:r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2 </a:t>
            </a:r>
            <a:endParaRPr lang="en-US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4" name="Picture 3" title="Restore Button Ico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50" y="2218213"/>
            <a:ext cx="1085850" cy="922973"/>
          </a:xfrm>
          <a:prstGeom prst="rect">
            <a:avLst/>
          </a:prstGeom>
        </p:spPr>
      </p:pic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Try Again</a:t>
            </a:r>
          </a:p>
        </p:txBody>
      </p:sp>
      <p:sp>
        <p:nvSpPr>
          <p:cNvPr id="6554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286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Next Question</a:t>
            </a:r>
          </a:p>
        </p:txBody>
      </p:sp>
      <p:pic>
        <p:nvPicPr>
          <p:cNvPr id="65543" name="Picture 7" descr="MCj0423844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6553200" y="3352800"/>
            <a:ext cx="2009775" cy="1943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5544" name="AutoShape 8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67056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Exit</a:t>
            </a:r>
          </a:p>
        </p:txBody>
      </p:sp>
      <p:sp>
        <p:nvSpPr>
          <p:cNvPr id="10" name="WordArt 11"/>
          <p:cNvSpPr>
            <a:spLocks noChangeArrowheads="1" noChangeShapeType="1" noTextEdit="1"/>
          </p:cNvSpPr>
          <p:nvPr/>
        </p:nvSpPr>
        <p:spPr bwMode="auto">
          <a:xfrm>
            <a:off x="762000" y="838200"/>
            <a:ext cx="7467600" cy="4114800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000099"/>
                </a:solidFill>
                <a:latin typeface="Arial Black"/>
              </a:rPr>
              <a:t>Incorrect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</a:t>
            </a:r>
            <a:endParaRPr lang="en-US" dirty="0"/>
          </a:p>
        </p:txBody>
      </p:sp>
    </p:spTree>
  </p:cSld>
  <p:clrMapOvr>
    <a:masterClrMapping/>
  </p:clrMapOvr>
  <p:transition advClick="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7" name="Picture 7" descr="MCj0423844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6553200" y="3352800"/>
            <a:ext cx="2009775" cy="1943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6568" name="AutoShape 8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67056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Exit</a:t>
            </a:r>
          </a:p>
        </p:txBody>
      </p:sp>
      <p:sp>
        <p:nvSpPr>
          <p:cNvPr id="66569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Try Again</a:t>
            </a:r>
          </a:p>
        </p:txBody>
      </p:sp>
      <p:sp>
        <p:nvSpPr>
          <p:cNvPr id="66570" name="AutoShape 10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286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/>
              <a:t>Game Over</a:t>
            </a:r>
          </a:p>
        </p:txBody>
      </p:sp>
      <p:sp>
        <p:nvSpPr>
          <p:cNvPr id="66571" name="WordArt 11"/>
          <p:cNvSpPr>
            <a:spLocks noChangeArrowheads="1" noChangeShapeType="1" noTextEdit="1"/>
          </p:cNvSpPr>
          <p:nvPr/>
        </p:nvSpPr>
        <p:spPr bwMode="auto">
          <a:xfrm>
            <a:off x="762000" y="838200"/>
            <a:ext cx="7467600" cy="4114800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000099"/>
                </a:solidFill>
                <a:latin typeface="Arial Black"/>
              </a:rPr>
              <a:t>Incorrect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</a:t>
            </a:r>
            <a:endParaRPr lang="en-US" dirty="0"/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762000" y="2514600"/>
            <a:ext cx="76962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 dirty="0"/>
              <a:t>This is the ______________ and it </a:t>
            </a:r>
            <a:r>
              <a:rPr lang="en-US" sz="3600" dirty="0" smtClean="0"/>
              <a:t>is used for </a:t>
            </a:r>
            <a:r>
              <a:rPr lang="en-US" sz="3600" dirty="0"/>
              <a:t>emphasis to make certain words and phrases stand </a:t>
            </a:r>
            <a:r>
              <a:rPr lang="en-US" sz="3600" dirty="0" smtClean="0"/>
              <a:t>out.</a:t>
            </a:r>
            <a:endParaRPr lang="en-US" sz="3600" dirty="0"/>
          </a:p>
        </p:txBody>
      </p:sp>
      <p:sp>
        <p:nvSpPr>
          <p:cNvPr id="68613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910524" y="5368925"/>
            <a:ext cx="1754006" cy="830997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Big</a:t>
            </a:r>
          </a:p>
          <a:p>
            <a:pPr algn="ctr"/>
            <a:r>
              <a:rPr lang="en-US" sz="2400" dirty="0" smtClean="0"/>
              <a:t>    Button    </a:t>
            </a:r>
            <a:endParaRPr lang="en-US" sz="2400" dirty="0"/>
          </a:p>
        </p:txBody>
      </p:sp>
      <p:sp>
        <p:nvSpPr>
          <p:cNvPr id="68614" name="Text Box 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741036" y="5368925"/>
            <a:ext cx="1754006" cy="830997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Back</a:t>
            </a:r>
          </a:p>
          <a:p>
            <a:pPr algn="ctr"/>
            <a:r>
              <a:rPr lang="en-US" sz="2400" dirty="0"/>
              <a:t> </a:t>
            </a:r>
            <a:r>
              <a:rPr lang="en-US" sz="2400" dirty="0" smtClean="0"/>
              <a:t>   Button    </a:t>
            </a:r>
            <a:endParaRPr lang="en-US" sz="2400" dirty="0"/>
          </a:p>
        </p:txBody>
      </p:sp>
      <p:sp>
        <p:nvSpPr>
          <p:cNvPr id="68615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73122" y="5357327"/>
            <a:ext cx="1754006" cy="830997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Bold</a:t>
            </a:r>
          </a:p>
          <a:p>
            <a:pPr algn="ctr"/>
            <a:r>
              <a:rPr lang="en-US" sz="2400" dirty="0" smtClean="0"/>
              <a:t>    Button    </a:t>
            </a:r>
            <a:endParaRPr lang="en-US" sz="2400" dirty="0"/>
          </a:p>
        </p:txBody>
      </p:sp>
      <p:sp>
        <p:nvSpPr>
          <p:cNvPr id="12" name="WordArt 9"/>
          <p:cNvSpPr>
            <a:spLocks noChangeArrowheads="1" noChangeShapeType="1" noTextEdit="1"/>
          </p:cNvSpPr>
          <p:nvPr/>
        </p:nvSpPr>
        <p:spPr bwMode="auto">
          <a:xfrm>
            <a:off x="5562600" y="381000"/>
            <a:ext cx="3143250" cy="638175"/>
          </a:xfrm>
          <a:prstGeom prst="rect">
            <a:avLst/>
          </a:prstGeom>
          <a:solidFill>
            <a:srgbClr val="009999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Question </a:t>
            </a:r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# </a:t>
            </a:r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3 </a:t>
            </a:r>
            <a:endParaRPr lang="en-US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4" name="Picture 3" title="Bold Button Ico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076" y="2286000"/>
            <a:ext cx="735724" cy="762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762000" y="2679700"/>
            <a:ext cx="7696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 dirty="0" smtClean="0"/>
              <a:t>Which alignment option makes your text fit into a column?</a:t>
            </a:r>
            <a:endParaRPr lang="en-US" sz="3600" dirty="0"/>
          </a:p>
        </p:txBody>
      </p:sp>
      <p:sp>
        <p:nvSpPr>
          <p:cNvPr id="69637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6924947" y="4818598"/>
            <a:ext cx="1495153" cy="461665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Wrap text</a:t>
            </a:r>
            <a:endParaRPr lang="en-US" sz="2400" dirty="0"/>
          </a:p>
        </p:txBody>
      </p:sp>
      <p:sp>
        <p:nvSpPr>
          <p:cNvPr id="69638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4818597"/>
            <a:ext cx="1760418" cy="461665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Merge cells</a:t>
            </a:r>
            <a:endParaRPr lang="en-US" sz="2400" dirty="0"/>
          </a:p>
        </p:txBody>
      </p:sp>
      <p:sp>
        <p:nvSpPr>
          <p:cNvPr id="69639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055300" y="4818598"/>
            <a:ext cx="1109599" cy="461665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Center</a:t>
            </a:r>
            <a:endParaRPr lang="en-US" sz="2400" dirty="0"/>
          </a:p>
        </p:txBody>
      </p:sp>
      <p:sp>
        <p:nvSpPr>
          <p:cNvPr id="11" name="WordArt 9"/>
          <p:cNvSpPr>
            <a:spLocks noChangeArrowheads="1" noChangeShapeType="1" noTextEdit="1"/>
          </p:cNvSpPr>
          <p:nvPr/>
        </p:nvSpPr>
        <p:spPr bwMode="auto">
          <a:xfrm>
            <a:off x="5562600" y="381000"/>
            <a:ext cx="3143250" cy="638175"/>
          </a:xfrm>
          <a:prstGeom prst="rect">
            <a:avLst/>
          </a:prstGeom>
          <a:solidFill>
            <a:srgbClr val="009999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Question </a:t>
            </a:r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# </a:t>
            </a:r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4 </a:t>
            </a:r>
            <a:endParaRPr lang="en-US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762000" y="2679700"/>
            <a:ext cx="76962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 dirty="0"/>
              <a:t>This is the ______________ and it </a:t>
            </a:r>
            <a:r>
              <a:rPr lang="en-US" sz="3600" dirty="0" smtClean="0"/>
              <a:t>organizes selected date in ascending or descending order..</a:t>
            </a:r>
            <a:endParaRPr lang="en-US" sz="3600" dirty="0"/>
          </a:p>
        </p:txBody>
      </p:sp>
      <p:sp>
        <p:nvSpPr>
          <p:cNvPr id="70661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998657" y="5368925"/>
            <a:ext cx="1584088" cy="830997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Alphabet</a:t>
            </a:r>
            <a:endParaRPr lang="en-US" sz="2400" dirty="0"/>
          </a:p>
          <a:p>
            <a:pPr algn="ctr"/>
            <a:r>
              <a:rPr lang="en-US" sz="2400" dirty="0" smtClean="0"/>
              <a:t>   Button   </a:t>
            </a:r>
            <a:endParaRPr lang="en-US" sz="2400" dirty="0"/>
          </a:p>
        </p:txBody>
      </p:sp>
      <p:sp>
        <p:nvSpPr>
          <p:cNvPr id="70662" name="Text Box 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706540" y="5368925"/>
            <a:ext cx="1829348" cy="830997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Spell Check</a:t>
            </a:r>
            <a:endParaRPr lang="en-US" sz="2400" dirty="0"/>
          </a:p>
          <a:p>
            <a:pPr algn="ctr"/>
            <a:r>
              <a:rPr lang="en-US" sz="2400" dirty="0" smtClean="0"/>
              <a:t>   Button   </a:t>
            </a:r>
            <a:endParaRPr lang="en-US" sz="2400" dirty="0"/>
          </a:p>
        </p:txBody>
      </p:sp>
      <p:sp>
        <p:nvSpPr>
          <p:cNvPr id="70663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557289" y="5368925"/>
            <a:ext cx="1584088" cy="830997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Sort</a:t>
            </a:r>
            <a:endParaRPr lang="en-US" sz="2400" dirty="0"/>
          </a:p>
          <a:p>
            <a:pPr algn="ctr"/>
            <a:r>
              <a:rPr lang="en-US" sz="2400" dirty="0" smtClean="0"/>
              <a:t>   Button   </a:t>
            </a:r>
            <a:endParaRPr lang="en-US" sz="2400" dirty="0"/>
          </a:p>
        </p:txBody>
      </p:sp>
      <p:sp>
        <p:nvSpPr>
          <p:cNvPr id="11" name="WordArt 9"/>
          <p:cNvSpPr>
            <a:spLocks noChangeArrowheads="1" noChangeShapeType="1" noTextEdit="1"/>
          </p:cNvSpPr>
          <p:nvPr/>
        </p:nvSpPr>
        <p:spPr bwMode="auto">
          <a:xfrm>
            <a:off x="5562600" y="381000"/>
            <a:ext cx="3143250" cy="638175"/>
          </a:xfrm>
          <a:prstGeom prst="rect">
            <a:avLst/>
          </a:prstGeom>
          <a:solidFill>
            <a:srgbClr val="009999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Question </a:t>
            </a:r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# </a:t>
            </a:r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5 </a:t>
            </a:r>
            <a:endParaRPr lang="en-US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2" name="Picture 1" title="Sort Button Ico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447800"/>
            <a:ext cx="895231" cy="1678558"/>
          </a:xfrm>
          <a:prstGeom prst="rect">
            <a:avLst/>
          </a:prstGeom>
        </p:spPr>
      </p:pic>
      <p:sp>
        <p:nvSpPr>
          <p:cNvPr id="3" name="Title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762000" y="2663825"/>
            <a:ext cx="76962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 dirty="0"/>
              <a:t>This is the ______________ and it provides the names of the categories for the variety of available commands.</a:t>
            </a:r>
          </a:p>
        </p:txBody>
      </p:sp>
      <p:sp>
        <p:nvSpPr>
          <p:cNvPr id="71685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56442" y="5368925"/>
            <a:ext cx="1452642" cy="830997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Selection</a:t>
            </a:r>
            <a:endParaRPr lang="en-US" sz="2400" dirty="0"/>
          </a:p>
          <a:p>
            <a:pPr algn="ctr"/>
            <a:r>
              <a:rPr lang="en-US" sz="2400" dirty="0"/>
              <a:t>Toolbar</a:t>
            </a:r>
          </a:p>
        </p:txBody>
      </p:sp>
      <p:sp>
        <p:nvSpPr>
          <p:cNvPr id="71686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828137" y="5368925"/>
            <a:ext cx="1594091" cy="830997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     Tabs    </a:t>
            </a:r>
            <a:endParaRPr lang="en-US" sz="2400" dirty="0"/>
          </a:p>
          <a:p>
            <a:pPr algn="ctr"/>
            <a:r>
              <a:rPr lang="en-US" sz="2400" dirty="0" smtClean="0"/>
              <a:t>     Bar    </a:t>
            </a:r>
            <a:endParaRPr lang="en-US" sz="2400" dirty="0"/>
          </a:p>
        </p:txBody>
      </p:sp>
      <p:sp>
        <p:nvSpPr>
          <p:cNvPr id="71687" name="Text Box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6537325" y="5368925"/>
            <a:ext cx="1616075" cy="879475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Horizontal</a:t>
            </a:r>
          </a:p>
          <a:p>
            <a:pPr algn="ctr"/>
            <a:r>
              <a:rPr lang="en-US" sz="2400" dirty="0"/>
              <a:t>Scroll Bar</a:t>
            </a:r>
          </a:p>
        </p:txBody>
      </p:sp>
      <p:sp>
        <p:nvSpPr>
          <p:cNvPr id="11" name="WordArt 9"/>
          <p:cNvSpPr>
            <a:spLocks noChangeArrowheads="1" noChangeShapeType="1" noTextEdit="1"/>
          </p:cNvSpPr>
          <p:nvPr/>
        </p:nvSpPr>
        <p:spPr bwMode="auto">
          <a:xfrm>
            <a:off x="5562600" y="381000"/>
            <a:ext cx="3143250" cy="638175"/>
          </a:xfrm>
          <a:prstGeom prst="rect">
            <a:avLst/>
          </a:prstGeom>
          <a:solidFill>
            <a:srgbClr val="009999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Question </a:t>
            </a:r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# </a:t>
            </a:r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6 </a:t>
            </a:r>
            <a:endParaRPr lang="en-US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2" name="Picture 1" title="Tabs Bar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209800"/>
            <a:ext cx="7950068" cy="377825"/>
          </a:xfrm>
          <a:prstGeom prst="rect">
            <a:avLst/>
          </a:prstGeom>
        </p:spPr>
      </p:pic>
      <p:sp>
        <p:nvSpPr>
          <p:cNvPr id="3" name="Title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762000" y="2832100"/>
            <a:ext cx="7696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 dirty="0"/>
              <a:t>This is the ______________ and it </a:t>
            </a:r>
            <a:r>
              <a:rPr lang="en-US" sz="3600" dirty="0" smtClean="0"/>
              <a:t>adds the selected range of cells.</a:t>
            </a:r>
            <a:endParaRPr lang="en-US" sz="3600" dirty="0"/>
          </a:p>
        </p:txBody>
      </p:sp>
      <p:sp>
        <p:nvSpPr>
          <p:cNvPr id="72709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995483" y="5368925"/>
            <a:ext cx="1584088" cy="830997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 err="1" smtClean="0"/>
              <a:t>Autosum</a:t>
            </a:r>
            <a:endParaRPr lang="en-US" sz="2400" dirty="0" smtClean="0"/>
          </a:p>
          <a:p>
            <a:pPr algn="ctr"/>
            <a:r>
              <a:rPr lang="en-US" sz="2400" dirty="0"/>
              <a:t> </a:t>
            </a:r>
            <a:r>
              <a:rPr lang="en-US" sz="2400" dirty="0" smtClean="0"/>
              <a:t>  Button   </a:t>
            </a:r>
            <a:endParaRPr lang="en-US" sz="2400" dirty="0"/>
          </a:p>
        </p:txBody>
      </p:sp>
      <p:sp>
        <p:nvSpPr>
          <p:cNvPr id="72710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827582" y="5368925"/>
            <a:ext cx="1584088" cy="830997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Plus</a:t>
            </a:r>
          </a:p>
          <a:p>
            <a:pPr algn="ctr"/>
            <a:r>
              <a:rPr lang="en-US" sz="2400" dirty="0"/>
              <a:t> </a:t>
            </a:r>
            <a:r>
              <a:rPr lang="en-US" sz="2400" dirty="0" smtClean="0"/>
              <a:t>  Button   </a:t>
            </a:r>
            <a:endParaRPr lang="en-US" sz="2400" dirty="0"/>
          </a:p>
        </p:txBody>
      </p:sp>
      <p:sp>
        <p:nvSpPr>
          <p:cNvPr id="72711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553320" y="5368925"/>
            <a:ext cx="1584088" cy="830997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Addition</a:t>
            </a:r>
          </a:p>
          <a:p>
            <a:pPr algn="ctr"/>
            <a:r>
              <a:rPr lang="en-US" sz="2400" dirty="0"/>
              <a:t> </a:t>
            </a:r>
            <a:r>
              <a:rPr lang="en-US" sz="2400" dirty="0" smtClean="0"/>
              <a:t>  Button   </a:t>
            </a:r>
            <a:endParaRPr lang="en-US" sz="2400" dirty="0"/>
          </a:p>
        </p:txBody>
      </p:sp>
      <p:sp>
        <p:nvSpPr>
          <p:cNvPr id="11" name="WordArt 9"/>
          <p:cNvSpPr>
            <a:spLocks noChangeArrowheads="1" noChangeShapeType="1" noTextEdit="1"/>
          </p:cNvSpPr>
          <p:nvPr/>
        </p:nvSpPr>
        <p:spPr bwMode="auto">
          <a:xfrm>
            <a:off x="5562600" y="381000"/>
            <a:ext cx="3143250" cy="638175"/>
          </a:xfrm>
          <a:prstGeom prst="rect">
            <a:avLst/>
          </a:prstGeom>
          <a:solidFill>
            <a:srgbClr val="009999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Question </a:t>
            </a:r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# </a:t>
            </a:r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7 </a:t>
            </a:r>
            <a:endParaRPr lang="en-US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2" name="Picture 1" title="Autosum Button Ico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400" y="2514600"/>
            <a:ext cx="840400" cy="876939"/>
          </a:xfrm>
          <a:prstGeom prst="rect">
            <a:avLst/>
          </a:prstGeom>
        </p:spPr>
      </p:pic>
      <p:sp>
        <p:nvSpPr>
          <p:cNvPr id="3" name="Title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762000" y="2679700"/>
            <a:ext cx="76962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 dirty="0"/>
              <a:t>This is the ______________ and it will ask the user if he/she wants to save changes to the </a:t>
            </a:r>
            <a:r>
              <a:rPr lang="en-US" sz="3600" dirty="0" smtClean="0"/>
              <a:t>workbook and </a:t>
            </a:r>
            <a:r>
              <a:rPr lang="en-US" sz="3600" dirty="0"/>
              <a:t>exit the entire program.</a:t>
            </a:r>
          </a:p>
        </p:txBody>
      </p:sp>
      <p:sp>
        <p:nvSpPr>
          <p:cNvPr id="73733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62038" y="5368925"/>
            <a:ext cx="1446212" cy="879475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Minimize</a:t>
            </a:r>
          </a:p>
          <a:p>
            <a:pPr algn="ctr"/>
            <a:r>
              <a:rPr lang="en-US" sz="2400" dirty="0"/>
              <a:t>Button</a:t>
            </a:r>
          </a:p>
        </p:txBody>
      </p:sp>
      <p:sp>
        <p:nvSpPr>
          <p:cNvPr id="73734" name="Text Box 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856038" y="5368925"/>
            <a:ext cx="1530350" cy="879475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/>
              <a:t>Maximize</a:t>
            </a:r>
          </a:p>
          <a:p>
            <a:pPr algn="ctr"/>
            <a:r>
              <a:rPr lang="en-US" sz="2400"/>
              <a:t>Button</a:t>
            </a:r>
          </a:p>
        </p:txBody>
      </p:sp>
      <p:sp>
        <p:nvSpPr>
          <p:cNvPr id="73735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670675" y="5368925"/>
            <a:ext cx="1358900" cy="879475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/>
              <a:t>  Close  </a:t>
            </a:r>
          </a:p>
          <a:p>
            <a:pPr algn="ctr"/>
            <a:r>
              <a:rPr lang="en-US" sz="2400"/>
              <a:t>Button</a:t>
            </a:r>
          </a:p>
        </p:txBody>
      </p:sp>
      <p:sp>
        <p:nvSpPr>
          <p:cNvPr id="11" name="WordArt 9"/>
          <p:cNvSpPr>
            <a:spLocks noChangeArrowheads="1" noChangeShapeType="1" noTextEdit="1"/>
          </p:cNvSpPr>
          <p:nvPr/>
        </p:nvSpPr>
        <p:spPr bwMode="auto">
          <a:xfrm>
            <a:off x="5562600" y="381000"/>
            <a:ext cx="3143250" cy="638175"/>
          </a:xfrm>
          <a:prstGeom prst="rect">
            <a:avLst/>
          </a:prstGeom>
          <a:solidFill>
            <a:srgbClr val="009999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Question </a:t>
            </a:r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# </a:t>
            </a:r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8 </a:t>
            </a:r>
            <a:endParaRPr lang="en-US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4" name="Picture 3" title="Close Button Ico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177255"/>
            <a:ext cx="793332" cy="100488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</TotalTime>
  <Words>473</Words>
  <Application>Microsoft Office PowerPoint</Application>
  <PresentationFormat>On-screen Show (4:3)</PresentationFormat>
  <Paragraphs>196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Arial Black</vt:lpstr>
      <vt:lpstr>Default Design</vt:lpstr>
      <vt:lpstr>Screen Components Quiz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Correct</vt:lpstr>
      <vt:lpstr>Correct</vt:lpstr>
      <vt:lpstr>Correct</vt:lpstr>
      <vt:lpstr>Correct</vt:lpstr>
      <vt:lpstr>Correct</vt:lpstr>
      <vt:lpstr>Correct</vt:lpstr>
      <vt:lpstr>Correct</vt:lpstr>
      <vt:lpstr>Correct</vt:lpstr>
      <vt:lpstr>Correct</vt:lpstr>
      <vt:lpstr>Correct</vt:lpstr>
      <vt:lpstr>Incorrect</vt:lpstr>
      <vt:lpstr>Incorrect</vt:lpstr>
      <vt:lpstr>Incorrect</vt:lpstr>
      <vt:lpstr>Incorrect</vt:lpstr>
      <vt:lpstr>Incorrect</vt:lpstr>
      <vt:lpstr>Incorrect</vt:lpstr>
      <vt:lpstr>Incorrect</vt:lpstr>
      <vt:lpstr>Incorrect</vt:lpstr>
      <vt:lpstr>Incorrect</vt:lpstr>
      <vt:lpstr>Incorrect</vt:lpstr>
    </vt:vector>
  </TitlesOfParts>
  <Company>Home Base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Preferred Customer</dc:creator>
  <cp:lastModifiedBy>Goyco, Jorge A</cp:lastModifiedBy>
  <cp:revision>59</cp:revision>
  <dcterms:created xsi:type="dcterms:W3CDTF">2006-08-02T18:25:36Z</dcterms:created>
  <dcterms:modified xsi:type="dcterms:W3CDTF">2018-04-05T15:57:52Z</dcterms:modified>
</cp:coreProperties>
</file>